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08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Alpha 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1/26/2015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6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Mountains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95877"/>
            <a:ext cx="5105400" cy="505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72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Rivers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599"/>
            <a:ext cx="6844004" cy="5281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0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Canberra South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71338"/>
            <a:ext cx="7270322" cy="5005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59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Generation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1295400"/>
            <a:ext cx="563074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Generation 2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47800"/>
            <a:ext cx="5334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0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7010400" cy="531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5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0610"/>
            <a:ext cx="8381999" cy="380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21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14</Words>
  <Application>Microsoft Office PowerPoint</Application>
  <PresentationFormat>On-screen Show (4:3)</PresentationFormat>
  <Paragraphs>9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Alpha 0</vt:lpstr>
      <vt:lpstr>Mountains</vt:lpstr>
      <vt:lpstr>Rivers</vt:lpstr>
      <vt:lpstr>Canberra South</vt:lpstr>
      <vt:lpstr>Content Generation</vt:lpstr>
      <vt:lpstr>Content Generation 2</vt:lpstr>
      <vt:lpstr>Sequence</vt:lpstr>
      <vt:lpstr>Blending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Mountains</dc:title>
  <dc:creator>gnishida</dc:creator>
  <cp:lastModifiedBy>gnishida</cp:lastModifiedBy>
  <cp:revision>9</cp:revision>
  <dcterms:created xsi:type="dcterms:W3CDTF">2006-08-16T00:00:00Z</dcterms:created>
  <dcterms:modified xsi:type="dcterms:W3CDTF">2015-01-26T15:17:06Z</dcterms:modified>
</cp:coreProperties>
</file>